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4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7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1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1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3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ADEC-118B-4C9E-A970-510A6ABAA5FF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01BB-C7BB-4D91-9664-9094B4EC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«Разрешается-запрещается»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еплякова Оксана\Desktop\image12432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36432"/>
            <a:ext cx="8748464" cy="54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Играть на дороге…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плякова Оксана\Desktop\clip_imag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51" y="1556792"/>
            <a:ext cx="4249738" cy="46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еплякова Оксана\Desktop\Child-playing-in-str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641376"/>
            <a:ext cx="3960440" cy="4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Переходить улицу </a:t>
            </a:r>
            <a:br>
              <a:rPr lang="ru-RU" dirty="0" smtClean="0"/>
            </a:br>
            <a:r>
              <a:rPr lang="ru-RU" dirty="0" smtClean="0"/>
              <a:t>на зелёный свет светофора…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25987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еплякова Оксана\Desktop\10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1702977"/>
            <a:ext cx="444817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еплякова Оксана\Desktop\plkt_0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654" y="1682908"/>
            <a:ext cx="4095750" cy="49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018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Перебегать улицу перед транспортом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еплякова Оксана\Desktop\960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28800"/>
            <a:ext cx="87442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Переходить улицу</a:t>
            </a:r>
            <a:br>
              <a:rPr lang="ru-RU" dirty="0" smtClean="0"/>
            </a:br>
            <a:r>
              <a:rPr lang="ru-RU" dirty="0" smtClean="0"/>
              <a:t>на красный свет светофора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еплякова Оксана\Desktop\48c476ad182f36b9abde1ec2893dd1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97066"/>
            <a:ext cx="388322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еплякова Оксана\Desktop\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2" y="1667091"/>
            <a:ext cx="43121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Помогать старикам переходить улицу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еплякова Оксан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424936" cy="50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Переходить улицу на жёлтый свет светофора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2376264" cy="499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Теплякова Оксана\Desktop\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2920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еплякова Оксана\Desktop\3903f08c46420d87cd718de56f0934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243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Уступать место в транспорте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Теплякова Оксана\Desktop\1315222063_pravila-etiketa-dlya-samyx-malenki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8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еплякова Оксана\Desktop\1315222063_pravila-etiketa-dlya-samyx-malenkix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25" y="2270125"/>
            <a:ext cx="1655763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еплякова Оксана\Desktop\96408791_1751190_p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Игра «Разрешается-запрещается»</vt:lpstr>
      <vt:lpstr>Играть на дороге…</vt:lpstr>
      <vt:lpstr>Переходить улицу  на зелёный свет светофора…</vt:lpstr>
      <vt:lpstr>Перебегать улицу перед транспортом</vt:lpstr>
      <vt:lpstr>Переходить улицу на красный свет светофора</vt:lpstr>
      <vt:lpstr>Помогать старикам переходить улицу</vt:lpstr>
      <vt:lpstr>Переходить улицу на жёлтый свет светофора</vt:lpstr>
      <vt:lpstr>Уступать место в транспорте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«Разрешается-запрещается»</dc:title>
  <dc:creator>Теплякова Оксана</dc:creator>
  <cp:lastModifiedBy>Танечка</cp:lastModifiedBy>
  <cp:revision>6</cp:revision>
  <dcterms:created xsi:type="dcterms:W3CDTF">2014-05-18T12:54:15Z</dcterms:created>
  <dcterms:modified xsi:type="dcterms:W3CDTF">2020-02-18T12:03:27Z</dcterms:modified>
</cp:coreProperties>
</file>